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Nunito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Nunito-regular.fntdata"/><Relationship Id="rId10" Type="http://schemas.openxmlformats.org/officeDocument/2006/relationships/slide" Target="slides/slide5.xml"/><Relationship Id="rId13" Type="http://schemas.openxmlformats.org/officeDocument/2006/relationships/font" Target="fonts/Nunito-italic.fntdata"/><Relationship Id="rId12" Type="http://schemas.openxmlformats.org/officeDocument/2006/relationships/font" Target="fonts/Nuni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d08aa5b2bd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d08aa5b2bd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d08aa5b2bd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d08aa5b2bd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d08aa5b2bd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d08aa5b2bd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d08aa5b2bd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d08aa5b2bd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World Cup Snowball Project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Ben Nguyen and Dylan Pham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Methodology</a:t>
            </a:r>
            <a:endParaRPr sz="3200"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Used Jupyter Notebook to write code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Imported Pandas and Matplotlib to extract/visualize data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Calculated shots by goal zone and accuracy</a:t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Visualizations</a:t>
            </a:r>
            <a:endParaRPr/>
          </a:p>
        </p:txBody>
      </p:sp>
      <p:pic>
        <p:nvPicPr>
          <p:cNvPr id="141" name="Google Shape;14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775" y="1800200"/>
            <a:ext cx="3638550" cy="264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4250" y="284025"/>
            <a:ext cx="3733800" cy="264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5"/>
          <p:cNvPicPr preferRelativeResize="0"/>
          <p:nvPr/>
        </p:nvPicPr>
        <p:blipFill rotWithShape="1">
          <a:blip r:embed="rId5">
            <a:alphaModFix/>
          </a:blip>
          <a:srcRect b="29648" l="0" r="0" t="29725"/>
          <a:stretch/>
        </p:blipFill>
        <p:spPr>
          <a:xfrm>
            <a:off x="4104675" y="3015676"/>
            <a:ext cx="4220176" cy="171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49" name="Google Shape;149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Zone 7 was the most frequent target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Despite having the fewest shots, zone 3 was most accurate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Average shot location: (0.92, 0.79)</a:t>
            </a:r>
            <a:endParaRPr sz="3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Possible Future Work</a:t>
            </a:r>
            <a:endParaRPr/>
          </a:p>
        </p:txBody>
      </p:sp>
      <p:sp>
        <p:nvSpPr>
          <p:cNvPr id="155" name="Google Shape;155;p1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Examine the accuracy of right vs left footed kickers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See where players kicked the ball on the game-ending penalty</a:t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